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406061-61F5-6C25-3E22-F59EAC4C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100" y="1701800"/>
            <a:ext cx="5003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7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A365E6-AD70-B191-64A5-DBEADC5C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5222"/>
            <a:ext cx="77724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215DDC-F379-661F-25BB-F67D6115B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93" y="1839694"/>
            <a:ext cx="7772400" cy="30902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E4261E-D06F-0D30-5D19-94B8069ACC3E}"/>
              </a:ext>
            </a:extLst>
          </p:cNvPr>
          <p:cNvSpPr txBox="1"/>
          <p:nvPr/>
        </p:nvSpPr>
        <p:spPr>
          <a:xfrm>
            <a:off x="4622988" y="2433286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BC83F0-6ADC-E6DC-D5B0-6361281F561A}"/>
              </a:ext>
            </a:extLst>
          </p:cNvPr>
          <p:cNvSpPr txBox="1"/>
          <p:nvPr/>
        </p:nvSpPr>
        <p:spPr>
          <a:xfrm>
            <a:off x="4622987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B73FC9-0A88-82EE-5A68-D61643D95870}"/>
              </a:ext>
            </a:extLst>
          </p:cNvPr>
          <p:cNvSpPr txBox="1"/>
          <p:nvPr/>
        </p:nvSpPr>
        <p:spPr>
          <a:xfrm>
            <a:off x="5445042" y="2433301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VCC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816B0A-B9FB-3CCA-749E-F1DE7873C01B}"/>
              </a:ext>
            </a:extLst>
          </p:cNvPr>
          <p:cNvSpPr txBox="1"/>
          <p:nvPr/>
        </p:nvSpPr>
        <p:spPr>
          <a:xfrm>
            <a:off x="5438243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59853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stic container with wires and wires&#10;&#10;Description automatically generated">
            <a:extLst>
              <a:ext uri="{FF2B5EF4-FFF2-40B4-BE49-F238E27FC236}">
                <a16:creationId xmlns:a16="http://schemas.microsoft.com/office/drawing/2014/main" id="{240B122A-9405-132F-567E-D45A05CBB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42" r="10630"/>
          <a:stretch/>
        </p:blipFill>
        <p:spPr>
          <a:xfrm rot="5400000">
            <a:off x="1048264" y="1227953"/>
            <a:ext cx="4658497" cy="5143500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97A1916E-17DE-39CD-2AC8-106346DE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42" r="10630"/>
          <a:stretch/>
        </p:blipFill>
        <p:spPr>
          <a:xfrm rot="5400000">
            <a:off x="6080553" y="1227953"/>
            <a:ext cx="46584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6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lastic container with a red light inside&#10;&#10;Description automatically generated">
            <a:extLst>
              <a:ext uri="{FF2B5EF4-FFF2-40B4-BE49-F238E27FC236}">
                <a16:creationId xmlns:a16="http://schemas.microsoft.com/office/drawing/2014/main" id="{2DA97376-8493-F011-E8F8-A51CE998FA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22257" t="3893" r="14680" b="8899"/>
          <a:stretch/>
        </p:blipFill>
        <p:spPr>
          <a:xfrm rot="5400000">
            <a:off x="74810" y="1519213"/>
            <a:ext cx="4028301" cy="4177922"/>
          </a:xfrm>
          <a:prstGeom prst="rect">
            <a:avLst/>
          </a:prstGeom>
        </p:spPr>
      </p:pic>
      <p:pic>
        <p:nvPicPr>
          <p:cNvPr id="7" name="Picture 6" descr="A plastic container with wires and a light&#10;&#10;Description automatically generated">
            <a:extLst>
              <a:ext uri="{FF2B5EF4-FFF2-40B4-BE49-F238E27FC236}">
                <a16:creationId xmlns:a16="http://schemas.microsoft.com/office/drawing/2014/main" id="{EA75A1BB-2283-5CA8-437D-1D07189EA4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18866" t="-127" r="14474" b="4190"/>
          <a:stretch/>
        </p:blipFill>
        <p:spPr>
          <a:xfrm rot="5400000">
            <a:off x="4131599" y="1434091"/>
            <a:ext cx="4028302" cy="4348167"/>
          </a:xfrm>
          <a:prstGeom prst="rect">
            <a:avLst/>
          </a:prstGeom>
        </p:spPr>
      </p:pic>
      <p:pic>
        <p:nvPicPr>
          <p:cNvPr id="5" name="Picture 4" descr="A plastic container with wires and a light&#10;&#10;Description automatically generated">
            <a:extLst>
              <a:ext uri="{FF2B5EF4-FFF2-40B4-BE49-F238E27FC236}">
                <a16:creationId xmlns:a16="http://schemas.microsoft.com/office/drawing/2014/main" id="{8AEA2C53-1AD9-8288-86D7-483D04C19D1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20065" t="5417" r="14217" b="3703"/>
          <a:stretch/>
        </p:blipFill>
        <p:spPr>
          <a:xfrm rot="5400000">
            <a:off x="8224400" y="1519213"/>
            <a:ext cx="4028300" cy="417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539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44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5</cp:revision>
  <dcterms:created xsi:type="dcterms:W3CDTF">2024-04-20T05:35:40Z</dcterms:created>
  <dcterms:modified xsi:type="dcterms:W3CDTF">2024-04-26T16:46:00Z</dcterms:modified>
</cp:coreProperties>
</file>

<file path=docProps/thumbnail.jpeg>
</file>